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0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custDataLst>
    <p:tags r:id="rId13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43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584" y="16778"/>
            <a:ext cx="8316416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00201"/>
            <a:ext cx="7499176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197968" y="2276872"/>
            <a:ext cx="7499176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831B05-2D66-DE5E-8074-375AA79786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9272" y="16778"/>
            <a:ext cx="1144728" cy="138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DC6875-CE43-E225-AAF3-EAD602863B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7853" y="0"/>
            <a:ext cx="1146147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-30796" y="638132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شورای راهبری پردیس علم و فناوری دانشگاه بوعلی سینا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0CC6F1-1A23-90B6-9E3B-8CABC790858C}"/>
              </a:ext>
            </a:extLst>
          </p:cNvPr>
          <p:cNvSpPr/>
          <p:nvPr/>
        </p:nvSpPr>
        <p:spPr>
          <a:xfrm>
            <a:off x="3851920" y="2636912"/>
            <a:ext cx="1656184" cy="20162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9C885-77F1-6CE7-A8A6-B2EE39E02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1800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***گام ها و مراحل اجرایی طرح را بیان نمایید.</a:t>
            </a:r>
            <a:endParaRPr lang="en-US" sz="1800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B7009-B55B-02C6-811C-D746C1A4A22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08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B2065-E008-BDEB-49FC-4A5A394B8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45971"/>
            <a:ext cx="8316416" cy="1069514"/>
          </a:xfrm>
        </p:spPr>
        <p:txBody>
          <a:bodyPr/>
          <a:lstStyle/>
          <a:p>
            <a:pPr algn="ctr" rtl="1"/>
            <a:r>
              <a:rPr lang="fa-IR" sz="2400" dirty="0">
                <a:solidFill>
                  <a:schemeClr val="tx2"/>
                </a:solidFill>
                <a:cs typeface="B Nazanin" panose="00000400000000000000" pitchFamily="2" charset="-78"/>
              </a:rPr>
              <a:t>جلسه دفاع از ایده</a:t>
            </a:r>
            <a:endParaRPr lang="en-US" sz="2400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FF5BE-1A9A-2B12-9369-658DF16A366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59632" y="1700808"/>
            <a:ext cx="7499176" cy="3600400"/>
          </a:xfrm>
        </p:spPr>
        <p:txBody>
          <a:bodyPr/>
          <a:lstStyle/>
          <a:p>
            <a:pPr marL="0" indent="0" algn="just" rtl="1">
              <a:buNone/>
            </a:pPr>
            <a:r>
              <a:rPr lang="fa-IR" sz="2000" dirty="0">
                <a:cs typeface="B Nazanin" pitchFamily="2" charset="-78"/>
              </a:rPr>
              <a:t>جلسه دفاع از ایده محوری به منظور دفاع متقاضی پذیرش در مرکز رشد از طرح ایده محوری خود و بررسی طرح از سوی شورای مرکز رشد واحدهای فناور می باشد. </a:t>
            </a:r>
          </a:p>
          <a:p>
            <a:pPr marL="0" indent="0" algn="just" rtl="1">
              <a:buNone/>
            </a:pPr>
            <a:r>
              <a:rPr lang="fa-IR" sz="2000" dirty="0">
                <a:cs typeface="B Nazanin" pitchFamily="2" charset="-78"/>
              </a:rPr>
              <a:t>متقاضی استقرار در مرکز رشد پس از ارایه توضیحات لازم از ایده محوری خود و کسب نظر موافق اعضای شورا می تواند در مرکز رشد دانشگاه بوعلی سینا مستقر گردد.</a:t>
            </a:r>
          </a:p>
          <a:p>
            <a:pPr marL="0" indent="0" algn="just" rtl="1">
              <a:buNone/>
            </a:pPr>
            <a:r>
              <a:rPr lang="fa-IR" sz="2000" dirty="0">
                <a:cs typeface="B Nazanin" pitchFamily="2" charset="-78"/>
              </a:rPr>
              <a:t>این جلسه از دو بخش تشکیل شده است.</a:t>
            </a:r>
          </a:p>
          <a:p>
            <a:pPr marL="0" indent="0" algn="just" rtl="1">
              <a:buNone/>
            </a:pPr>
            <a:r>
              <a:rPr lang="fa-IR" sz="2000" dirty="0">
                <a:cs typeface="B Nazanin" pitchFamily="2" charset="-78"/>
              </a:rPr>
              <a:t>بخش اول: ارائه و معرفی ایده محوری   </a:t>
            </a:r>
          </a:p>
          <a:p>
            <a:pPr marL="0" indent="0" algn="just" rtl="1">
              <a:buNone/>
            </a:pPr>
            <a:r>
              <a:rPr lang="fa-IR" sz="2000" dirty="0">
                <a:cs typeface="B Nazanin" pitchFamily="2" charset="-78"/>
              </a:rPr>
              <a:t>بخش دوم: پرسش داوران و اعضاء شورا</a:t>
            </a:r>
          </a:p>
          <a:p>
            <a:pPr marL="0" indent="0" algn="just" rtl="1">
              <a:buNone/>
            </a:pPr>
            <a:r>
              <a:rPr lang="fa-IR" sz="2000" dirty="0">
                <a:cs typeface="B Nazanin" pitchFamily="2" charset="-78"/>
              </a:rPr>
              <a:t>مسئول تیم اجرایی لازم است با تکمیل نمودن اسلایدهای پاورپوینت نسبت به ارائه و معرفی ایده محوری خود اقدام نمایند.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07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z="2000" b="0" dirty="0">
                <a:latin typeface="IranNastaliq" panose="02000503000000020003" pitchFamily="2" charset="0"/>
                <a:cs typeface="IranNastaliq" panose="02000503000000020003" pitchFamily="2" charset="0"/>
              </a:rPr>
              <a:t> </a:t>
            </a:r>
            <a:r>
              <a:rPr lang="fa-IR" altLang="ko-KR" sz="2000" b="0" dirty="0">
                <a:latin typeface="IranNastaliq" panose="02000503000000020003" pitchFamily="2" charset="0"/>
                <a:cs typeface="IranNastaliq" panose="02000503000000020003" pitchFamily="2" charset="0"/>
              </a:rPr>
              <a:t>بسمه تعالی</a:t>
            </a:r>
            <a:endParaRPr lang="ko-KR" altLang="en-US" sz="2000" b="0" dirty="0"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7915" y="2060848"/>
            <a:ext cx="7499176" cy="1656184"/>
          </a:xfrm>
        </p:spPr>
        <p:txBody>
          <a:bodyPr/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عنوان طرح:   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زمینه فعالیت طرح: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نام متقاضی:             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696744" cy="980728"/>
          </a:xfrm>
        </p:spPr>
        <p:txBody>
          <a:bodyPr/>
          <a:lstStyle/>
          <a:p>
            <a:pPr algn="ctr" rtl="1"/>
            <a:r>
              <a:rPr lang="fa-IR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اعضاء اصلی (موسسين) واحد فناوری (هسته / شرکت)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7122A4-2A1E-B3F1-8576-AEA9E263F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096648"/>
              </p:ext>
            </p:extLst>
          </p:nvPr>
        </p:nvGraphicFramePr>
        <p:xfrm>
          <a:off x="1619672" y="2132856"/>
          <a:ext cx="7416822" cy="1656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38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1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7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8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24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نوع همکاری</a:t>
                      </a:r>
                    </a:p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تمام وقت/ پاره وقت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سمت در </a:t>
                      </a:r>
                    </a:p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واحد فناور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>
                          <a:cs typeface="B Nazanin" panose="00000400000000000000" pitchFamily="2" charset="-78"/>
                        </a:rPr>
                        <a:t>مدرک تحصیلی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رشته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نام و </a:t>
                      </a:r>
                    </a:p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نام خانوادگی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ردیف</a:t>
                      </a:r>
                      <a:endParaRPr lang="en-US" b="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81D5F-6C55-08B4-A932-9CF0EFD058F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1ECDAF2-47BA-6A16-28AC-4E51D0A8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88640"/>
            <a:ext cx="7524328" cy="1069514"/>
          </a:xfrm>
        </p:spPr>
        <p:txBody>
          <a:bodyPr/>
          <a:lstStyle/>
          <a:p>
            <a:pPr algn="ctr" rtl="1"/>
            <a:r>
              <a:rPr lang="fa-IR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***خلاصه ای از ايده محوری خود را بیان کنید.</a:t>
            </a:r>
            <a:endParaRPr lang="en-US" sz="1800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5235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D1D4-B474-618C-D5DA-971DE6D25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330554"/>
            <a:ext cx="6313276" cy="1069514"/>
          </a:xfrm>
        </p:spPr>
        <p:txBody>
          <a:bodyPr/>
          <a:lstStyle/>
          <a:p>
            <a:pPr algn="ctr" rtl="1"/>
            <a:r>
              <a:rPr lang="fa-IR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***دلایل انتخاب ايده محوری از نظر فنی و اقتصادی و ضرورت اجرای آن را به همراه موارد کاربرد بیان نمایید.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6D996-9633-9A3B-25E2-861617F9B50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5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F189B-5FD5-C49B-9688-CB36BDAC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Nazanin" pitchFamily="2" charset="-78"/>
              </a:rPr>
              <a:t>***توجیه نوآورانه بودن ايده را بیان نمایید. 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5A429-15C2-D4C8-AEA5-809D5B7C645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1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99E45-FECA-F086-5DD8-3BFFA8AE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330554"/>
            <a:ext cx="6408712" cy="1069514"/>
          </a:xfrm>
        </p:spPr>
        <p:txBody>
          <a:bodyPr/>
          <a:lstStyle/>
          <a:p>
            <a:pPr algn="ctr" rtl="1"/>
            <a:r>
              <a:rPr lang="fa-IR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***رقباي شما در بازار چه واحدهايي هستند، نقاط قوت و ضعف رقبا از نظر شما چيست؟ 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42382-5476-2249-66B0-29B5A2D8043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8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D0F7A-6BD9-AC54-BA79-3281B041F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16632"/>
            <a:ext cx="6408712" cy="1069514"/>
          </a:xfrm>
        </p:spPr>
        <p:txBody>
          <a:bodyPr/>
          <a:lstStyle/>
          <a:p>
            <a:pPr algn="ctr" rtl="1"/>
            <a:r>
              <a:rPr lang="fa-IR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***وجه تمايز و شاخص اصلي كه شما را از رقباي ديگر متمايز مي‌کند بیان کنید.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9951D-F170-F11E-DEEB-B26E09018BE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781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31081da5670114a6a362485fa5d81f193edc4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254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 Nazanin</vt:lpstr>
      <vt:lpstr>Calibri</vt:lpstr>
      <vt:lpstr>IranNastaliq</vt:lpstr>
      <vt:lpstr>Office Theme</vt:lpstr>
      <vt:lpstr>Custom Design</vt:lpstr>
      <vt:lpstr>PowerPoint Presentation</vt:lpstr>
      <vt:lpstr>جلسه دفاع از ایده</vt:lpstr>
      <vt:lpstr> بسمه تعالی</vt:lpstr>
      <vt:lpstr>اعضاء اصلی (موسسين) واحد فناوری (هسته / شرکت)</vt:lpstr>
      <vt:lpstr>***خلاصه ای از ايده محوری خود را بیان کنید.</vt:lpstr>
      <vt:lpstr>***دلایل انتخاب ايده محوری از نظر فنی و اقتصادی و ضرورت اجرای آن را به همراه موارد کاربرد بیان نمایید.</vt:lpstr>
      <vt:lpstr>***توجیه نوآورانه بودن ايده را بیان نمایید. </vt:lpstr>
      <vt:lpstr>***رقباي شما در بازار چه واحدهايي هستند، نقاط قوت و ضعف رقبا از نظر شما چيست؟ </vt:lpstr>
      <vt:lpstr>***وجه تمايز و شاخص اصلي كه شما را از رقباي ديگر متمايز مي‌کند بیان کنید.</vt:lpstr>
      <vt:lpstr>***گام ها و مراحل اجرایی طرح را بیان نمایید.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rasoli</cp:lastModifiedBy>
  <cp:revision>29</cp:revision>
  <dcterms:created xsi:type="dcterms:W3CDTF">2014-04-01T16:35:38Z</dcterms:created>
  <dcterms:modified xsi:type="dcterms:W3CDTF">2024-03-03T06:57:59Z</dcterms:modified>
</cp:coreProperties>
</file>